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7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55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8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5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8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9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8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5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8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50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4B24C-B875-4785-AB25-0CA9F21F7EB9}" type="datetimeFigureOut">
              <a:rPr lang="en-US" smtClean="0"/>
              <a:t>17/5/2019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A956F-1A65-4CE1-AC68-8BCA13256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9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72187" y="386812"/>
            <a:ext cx="11372200" cy="6228740"/>
            <a:chOff x="272187" y="386812"/>
            <a:chExt cx="11372200" cy="6228740"/>
          </a:xfrm>
        </p:grpSpPr>
        <p:grpSp>
          <p:nvGrpSpPr>
            <p:cNvPr id="20" name="Group 19"/>
            <p:cNvGrpSpPr/>
            <p:nvPr/>
          </p:nvGrpSpPr>
          <p:grpSpPr>
            <a:xfrm>
              <a:off x="272187" y="386812"/>
              <a:ext cx="11372200" cy="6228740"/>
              <a:chOff x="272187" y="386812"/>
              <a:chExt cx="11372200" cy="622874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72187" y="386812"/>
                <a:ext cx="11372200" cy="6228740"/>
                <a:chOff x="272187" y="386812"/>
                <a:chExt cx="11372200" cy="6228740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93987" y="386812"/>
                  <a:ext cx="3750400" cy="3026286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93987" y="3589266"/>
                  <a:ext cx="3750400" cy="3026286"/>
                </a:xfrm>
                <a:prstGeom prst="rect">
                  <a:avLst/>
                </a:prstGeom>
              </p:spPr>
            </p:pic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34759" y="386812"/>
                  <a:ext cx="3750400" cy="3026286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34759" y="3589266"/>
                  <a:ext cx="3750400" cy="3026286"/>
                </a:xfrm>
                <a:prstGeom prst="rect">
                  <a:avLst/>
                </a:prstGeom>
              </p:spPr>
            </p:pic>
            <p:cxnSp>
              <p:nvCxnSpPr>
                <p:cNvPr id="9" name="Straight Arrow Connector 8"/>
                <p:cNvCxnSpPr>
                  <a:stCxn id="6" idx="3"/>
                  <a:endCxn id="4" idx="1"/>
                </p:cNvCxnSpPr>
                <p:nvPr/>
              </p:nvCxnSpPr>
              <p:spPr>
                <a:xfrm>
                  <a:off x="6785159" y="1899955"/>
                  <a:ext cx="1108828" cy="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6785159" y="5065905"/>
                  <a:ext cx="1108828" cy="0"/>
                </a:xfrm>
                <a:prstGeom prst="straightConnector1">
                  <a:avLst/>
                </a:prstGeom>
                <a:ln w="22225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/>
                <p:cNvSpPr txBox="1"/>
                <p:nvPr/>
              </p:nvSpPr>
              <p:spPr>
                <a:xfrm>
                  <a:off x="272187" y="722372"/>
                  <a:ext cx="291936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AutoNum type="arabicPeriod"/>
                  </a:pPr>
                  <a:r>
                    <a:rPr lang="en-US" sz="1200" dirty="0" smtClean="0">
                      <a:latin typeface="Garamond" panose="02020404030301010803" pitchFamily="18" charset="0"/>
                    </a:rPr>
                    <a:t>Calculate the ratio of area covered by each circle in each grid</a:t>
                  </a:r>
                </a:p>
                <a:p>
                  <a:pPr marL="342900" indent="-342900">
                    <a:buAutoNum type="arabicPeriod"/>
                  </a:pPr>
                  <a:r>
                    <a:rPr lang="en-US" sz="1200" dirty="0" smtClean="0">
                      <a:latin typeface="Garamond" panose="02020404030301010803" pitchFamily="18" charset="0"/>
                    </a:rPr>
                    <a:t>Take a sum for all quakes</a:t>
                  </a:r>
                </a:p>
                <a:p>
                  <a:pPr marL="342900" indent="-342900">
                    <a:buAutoNum type="arabicPeriod"/>
                  </a:pPr>
                  <a:endParaRPr lang="en-US" sz="1200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72187" y="3748658"/>
                  <a:ext cx="2919369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AutoNum type="arabicPeriod"/>
                  </a:pPr>
                  <a:r>
                    <a:rPr lang="en-US" sz="1200" dirty="0" smtClean="0">
                      <a:latin typeface="Garamond" panose="02020404030301010803" pitchFamily="18" charset="0"/>
                    </a:rPr>
                    <a:t>Calculate the ratio of area covered by each circle</a:t>
                  </a:r>
                </a:p>
                <a:p>
                  <a:pPr marL="342900" indent="-342900">
                    <a:buAutoNum type="arabicPeriod"/>
                  </a:pPr>
                  <a:r>
                    <a:rPr lang="en-US" sz="1200" dirty="0" smtClean="0">
                      <a:latin typeface="Garamond" panose="02020404030301010803" pitchFamily="18" charset="0"/>
                    </a:rPr>
                    <a:t>Minus the ratio covered by the small circle (big quake) above</a:t>
                  </a:r>
                </a:p>
                <a:p>
                  <a:pPr marL="342900" indent="-342900">
                    <a:buAutoNum type="arabicPeriod"/>
                  </a:pPr>
                  <a:r>
                    <a:rPr lang="en-US" sz="1200" dirty="0" smtClean="0">
                      <a:latin typeface="Garamond" panose="02020404030301010803" pitchFamily="18" charset="0"/>
                    </a:rPr>
                    <a:t>Table a sum for all quakes</a:t>
                  </a:r>
                </a:p>
                <a:p>
                  <a:pPr marL="342900" indent="-342900">
                    <a:buAutoNum type="arabicPeriod"/>
                  </a:pPr>
                  <a:endParaRPr lang="en-US" sz="1200" dirty="0"/>
                </a:p>
              </p:txBody>
            </p: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94074" y="5140030"/>
                <a:ext cx="249525" cy="1004845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089541" y="5201406"/>
                <a:ext cx="80861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4th </a:t>
                </a:r>
                <a:r>
                  <a:rPr lang="en-US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quartile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096428" y="5447448"/>
                <a:ext cx="814145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3rd </a:t>
                </a:r>
                <a:r>
                  <a:rPr lang="en-US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quartile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105274" y="5702431"/>
                <a:ext cx="83183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2nd </a:t>
                </a:r>
                <a:r>
                  <a:rPr lang="en-US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quartile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114122" y="5957414"/>
                <a:ext cx="79645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1st </a:t>
                </a:r>
                <a:r>
                  <a:rPr lang="en-US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quartile</a:t>
                </a:r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94411" y="2007524"/>
              <a:ext cx="249525" cy="100484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7089878" y="2068900"/>
              <a:ext cx="80861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4th </a:t>
              </a:r>
              <a:r>
                <a:rPr 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quartile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96765" y="2314942"/>
              <a:ext cx="81414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3rd </a:t>
              </a:r>
              <a:r>
                <a:rPr 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quartile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05611" y="2569925"/>
              <a:ext cx="83183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2nd </a:t>
              </a:r>
              <a:r>
                <a:rPr 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quartile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14459" y="2824908"/>
              <a:ext cx="79645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1st </a:t>
              </a:r>
              <a:r>
                <a:rPr 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quartile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53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Garamond</vt:lpstr>
      <vt:lpstr>Times New Roman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EconUser</dc:creator>
  <cp:lastModifiedBy>EconUser</cp:lastModifiedBy>
  <cp:revision>4</cp:revision>
  <dcterms:created xsi:type="dcterms:W3CDTF">2019-05-17T02:46:22Z</dcterms:created>
  <dcterms:modified xsi:type="dcterms:W3CDTF">2019-05-17T03:06:00Z</dcterms:modified>
</cp:coreProperties>
</file>